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41082-521F-CDC2-6C25-CC0FD44869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Long and Short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4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39C514E-A0FF-4C67-ACA2-60A0A5202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4922" y="1539875"/>
            <a:ext cx="4761305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2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CBF208-480B-0A13-BD15-87D67108F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7019" y="2018130"/>
            <a:ext cx="7137962" cy="459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6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44A2-194C-AD42-7F67-D3A630D0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Keywords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22FFE-0D6D-4BFF-51DD-F83A4E798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1. long</a:t>
            </a:r>
          </a:p>
          <a:p>
            <a:r>
              <a:rPr lang="en-IN" dirty="0"/>
              <a:t>2.short</a:t>
            </a:r>
          </a:p>
          <a:p>
            <a:r>
              <a:rPr lang="en-IN" dirty="0"/>
              <a:t>3.tall</a:t>
            </a:r>
          </a:p>
          <a:p>
            <a:r>
              <a:rPr lang="en-IN" dirty="0"/>
              <a:t>4.longer</a:t>
            </a:r>
          </a:p>
          <a:p>
            <a:r>
              <a:rPr lang="en-IN" dirty="0"/>
              <a:t>5.shorter</a:t>
            </a:r>
          </a:p>
          <a:p>
            <a:r>
              <a:rPr lang="en-IN" dirty="0"/>
              <a:t>6.taller</a:t>
            </a:r>
          </a:p>
          <a:p>
            <a:r>
              <a:rPr lang="en-IN" dirty="0"/>
              <a:t>7.longest</a:t>
            </a:r>
          </a:p>
          <a:p>
            <a:r>
              <a:rPr lang="en-IN" dirty="0"/>
              <a:t>8.tallest</a:t>
            </a:r>
          </a:p>
          <a:p>
            <a:r>
              <a:rPr lang="en-IN" dirty="0"/>
              <a:t>9.shortest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61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3639B-9629-8B28-E3A1-390F5060C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82004F6-BB5E-44C6-A792-2829CB215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292196"/>
            <a:ext cx="7938782" cy="39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0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BE3374-55D4-983E-85FA-513562D37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4658" y="1066800"/>
            <a:ext cx="548268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26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Wisp</vt:lpstr>
      <vt:lpstr>Long and Short </vt:lpstr>
      <vt:lpstr>PowerPoint Presentation</vt:lpstr>
      <vt:lpstr>PowerPoint Presentation</vt:lpstr>
      <vt:lpstr>Keywords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and Short </dc:title>
  <dc:creator>nitya.gidnavar@gmail.com</dc:creator>
  <cp:lastModifiedBy>safeena b</cp:lastModifiedBy>
  <cp:revision>5</cp:revision>
  <dcterms:created xsi:type="dcterms:W3CDTF">2024-06-28T09:04:22Z</dcterms:created>
  <dcterms:modified xsi:type="dcterms:W3CDTF">2024-06-28T12:49:17Z</dcterms:modified>
</cp:coreProperties>
</file>